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2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0123"/>
  </p:normalViewPr>
  <p:slideViewPr>
    <p:cSldViewPr snapToGrid="0" snapToObjects="1">
      <p:cViewPr varScale="1">
        <p:scale>
          <a:sx n="100" d="100"/>
          <a:sy n="100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9DB1F-F66B-4942-99ED-43CBA6971A78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B3621-15D2-B640-B1AD-FB161A50B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8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Supplementary</a:t>
            </a:r>
            <a:r>
              <a:rPr lang="en-US" baseline="0" dirty="0" smtClean="0"/>
              <a:t> Figure. Detailed walkthrough of the data files, software, databases, and custom scripts that metaWRAP uses. The components of each metaWRAP module grouped and denoted with dotted lines.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3621-15D2-B640-B1AD-FB161A50B6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Supplementary Figure. Logical</a:t>
            </a:r>
            <a:r>
              <a:rPr lang="en-US" baseline="0" dirty="0" smtClean="0"/>
              <a:t> workflow of the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modules of metaWRAP. The module takes in three bin sets produced from the same assembly by different software or different parameters of the same software.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 is used to create hybridized intermediates (4 possible combinations), and the completion and contamination of the original and hybridized bins is estimated with </a:t>
            </a:r>
            <a:r>
              <a:rPr lang="en-US" baseline="0" dirty="0" err="1" smtClean="0"/>
              <a:t>CheckM</a:t>
            </a:r>
            <a:r>
              <a:rPr lang="en-US" baseline="0" dirty="0" smtClean="0"/>
              <a:t>. The best version of each bin is then found in the resulting 7 bin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Supplementary Figure</a:t>
            </a:r>
            <a:r>
              <a:rPr lang="en-US" dirty="0" smtClean="0"/>
              <a:t>. Logical workflow of the </a:t>
            </a:r>
            <a:r>
              <a:rPr lang="en-US" dirty="0" err="1" smtClean="0"/>
              <a:t>Reassemble_bins</a:t>
            </a:r>
            <a:r>
              <a:rPr lang="en-US" baseline="0" dirty="0" smtClean="0"/>
              <a:t> </a:t>
            </a:r>
            <a:r>
              <a:rPr lang="en-US" dirty="0" smtClean="0"/>
              <a:t>module, which </a:t>
            </a:r>
            <a:r>
              <a:rPr lang="en-US" baseline="0" dirty="0" smtClean="0"/>
              <a:t>extracts reads belonging to bins in a given bin set, and individually reassembles them. BWA is used to map reads to the assembly, and the reads that fall onto contigs belonging to a bin are that map to particular bins are split into separate files. This process is don</a:t>
            </a:r>
            <a:r>
              <a:rPr lang="uk-UA" baseline="0" dirty="0" smtClean="0"/>
              <a:t>’</a:t>
            </a:r>
            <a:r>
              <a:rPr lang="en-US" baseline="0" dirty="0" smtClean="0"/>
              <a:t>t for perfectly mapping reads (strict) and reads mapping with les than 3 mismatches (permissive).  After individual reassembly with </a:t>
            </a:r>
            <a:r>
              <a:rPr lang="en-US" baseline="0" dirty="0" err="1" smtClean="0"/>
              <a:t>SPAdes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CheckM</a:t>
            </a:r>
            <a:r>
              <a:rPr lang="en-US" baseline="0" dirty="0" smtClean="0"/>
              <a:t> is used to assess the completion and contamination of the original and the two reassembled variants of each bin, and a scoring function is used to chose the best of the three versions.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7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6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8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7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6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6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4FADC-B51C-4F40-8EF7-FDCFFFFF926D}" type="datetimeFigureOut">
              <a:rPr lang="en-US" smtClean="0"/>
              <a:t>12/28/17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70593-B193-9448-B9B3-E28C15850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on metaWRAP architecture</a:t>
            </a:r>
          </a:p>
          <a:p>
            <a:r>
              <a:rPr lang="en-US" dirty="0" smtClean="0"/>
              <a:t>Description of each module</a:t>
            </a:r>
          </a:p>
          <a:p>
            <a:r>
              <a:rPr lang="en-US" dirty="0"/>
              <a:t>Detailed description of the </a:t>
            </a:r>
            <a:r>
              <a:rPr lang="en-US" dirty="0" err="1"/>
              <a:t>Bin_refinement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r>
              <a:rPr lang="en-US" dirty="0"/>
              <a:t>Detailed description of the </a:t>
            </a:r>
            <a:r>
              <a:rPr lang="en-US" dirty="0" err="1" smtClean="0"/>
              <a:t>Reasemble_bins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3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0"/>
            <a:ext cx="12192000" cy="68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8545"/>
            <a:ext cx="12192000" cy="59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32" y="0"/>
            <a:ext cx="799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264</Words>
  <Application>Microsoft Macintosh PowerPoint</Application>
  <PresentationFormat>Widescreen</PresentationFormat>
  <Paragraphs>11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Methods section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section</dc:title>
  <dc:creator>German Uritskiy</dc:creator>
  <cp:lastModifiedBy>German Uritskiy</cp:lastModifiedBy>
  <cp:revision>6</cp:revision>
  <dcterms:created xsi:type="dcterms:W3CDTF">2017-12-22T15:09:39Z</dcterms:created>
  <dcterms:modified xsi:type="dcterms:W3CDTF">2017-12-28T20:00:45Z</dcterms:modified>
</cp:coreProperties>
</file>